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656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91747-3AD6-4C21-9499-CA60326E961C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2B12F-0AD6-4BED-86C1-F3C6268206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4883" r="6112" b="6250"/>
          <a:stretch>
            <a:fillRect/>
          </a:stretch>
        </p:blipFill>
        <p:spPr bwMode="auto">
          <a:xfrm>
            <a:off x="-32" y="357167"/>
            <a:ext cx="9108000" cy="484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t="18554" r="35212" b="28711"/>
          <a:stretch>
            <a:fillRect/>
          </a:stretch>
        </p:blipFill>
        <p:spPr bwMode="auto">
          <a:xfrm>
            <a:off x="357190" y="1428736"/>
            <a:ext cx="842965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2196" t="16601" r="36859" b="23828"/>
          <a:stretch>
            <a:fillRect/>
          </a:stretch>
        </p:blipFill>
        <p:spPr bwMode="auto">
          <a:xfrm>
            <a:off x="500034" y="1214422"/>
            <a:ext cx="792961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2196" t="17578" r="38506" b="35547"/>
          <a:stretch>
            <a:fillRect/>
          </a:stretch>
        </p:blipFill>
        <p:spPr bwMode="auto">
          <a:xfrm>
            <a:off x="714348" y="1500174"/>
            <a:ext cx="7715304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2745" t="42969" r="35761" b="31640"/>
          <a:stretch>
            <a:fillRect/>
          </a:stretch>
        </p:blipFill>
        <p:spPr bwMode="auto">
          <a:xfrm>
            <a:off x="357158" y="2500306"/>
            <a:ext cx="800105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745" t="7812" r="5014" b="15039"/>
          <a:stretch>
            <a:fillRect/>
          </a:stretch>
        </p:blipFill>
        <p:spPr bwMode="auto">
          <a:xfrm>
            <a:off x="71406" y="1285860"/>
            <a:ext cx="9000000" cy="423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16601" r="35761" b="26758"/>
          <a:stretch>
            <a:fillRect/>
          </a:stretch>
        </p:blipFill>
        <p:spPr bwMode="auto">
          <a:xfrm>
            <a:off x="357158" y="1500174"/>
            <a:ext cx="8358214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18555" r="35761" b="27734"/>
          <a:stretch>
            <a:fillRect/>
          </a:stretch>
        </p:blipFill>
        <p:spPr bwMode="auto">
          <a:xfrm>
            <a:off x="428628" y="1357298"/>
            <a:ext cx="835821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16601" r="36310" b="56055"/>
          <a:stretch>
            <a:fillRect/>
          </a:stretch>
        </p:blipFill>
        <p:spPr bwMode="auto">
          <a:xfrm>
            <a:off x="285720" y="1285860"/>
            <a:ext cx="8286776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t="35156" r="34663" b="28711"/>
          <a:stretch>
            <a:fillRect/>
          </a:stretch>
        </p:blipFill>
        <p:spPr bwMode="auto">
          <a:xfrm>
            <a:off x="285720" y="1285860"/>
            <a:ext cx="850109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19531" r="34114" b="58984"/>
          <a:stretch>
            <a:fillRect/>
          </a:stretch>
        </p:blipFill>
        <p:spPr bwMode="auto">
          <a:xfrm>
            <a:off x="285720" y="642918"/>
            <a:ext cx="8572528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l="3331" t="18750" r="37372" b="37304"/>
          <a:stretch>
            <a:fillRect/>
          </a:stretch>
        </p:blipFill>
        <p:spPr bwMode="auto">
          <a:xfrm>
            <a:off x="642910" y="2928934"/>
            <a:ext cx="7715304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t="17578" r="34663" b="46289"/>
          <a:stretch>
            <a:fillRect/>
          </a:stretch>
        </p:blipFill>
        <p:spPr bwMode="auto">
          <a:xfrm>
            <a:off x="285752" y="1500174"/>
            <a:ext cx="850109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t="17578" r="35761" b="23828"/>
          <a:stretch>
            <a:fillRect/>
          </a:stretch>
        </p:blipFill>
        <p:spPr bwMode="auto">
          <a:xfrm>
            <a:off x="357190" y="1500174"/>
            <a:ext cx="835821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3</cp:revision>
  <dcterms:created xsi:type="dcterms:W3CDTF">2018-06-25T09:47:18Z</dcterms:created>
  <dcterms:modified xsi:type="dcterms:W3CDTF">2018-06-25T10:13:04Z</dcterms:modified>
</cp:coreProperties>
</file>